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537D-5433-4A57-BB84-D800B3F65A3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EB78-C631-4A40-9960-F55AFF1C07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SCIENTIST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G.R.O.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MAIN IDEAS &amp; SUPPORTING DETAILS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M.I.</a:t>
            </a:r>
            <a:r>
              <a:rPr lang="en-US" dirty="0" smtClean="0"/>
              <a:t>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 You need to have a Bachelors Degree to get further advanced</a:t>
            </a:r>
          </a:p>
          <a:p>
            <a:r>
              <a:rPr lang="en-US" dirty="0" smtClean="0"/>
              <a:t>Multiple nature classes will help you advance.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err="1" smtClean="0"/>
              <a:t>M.I.</a:t>
            </a:r>
            <a:r>
              <a:rPr lang="en-US" dirty="0" smtClean="0"/>
              <a:t>: Successful environmental scientist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</a:t>
            </a:r>
          </a:p>
          <a:p>
            <a:r>
              <a:rPr lang="en-US" dirty="0" smtClean="0"/>
              <a:t>Analytical Skills </a:t>
            </a:r>
          </a:p>
          <a:p>
            <a:r>
              <a:rPr lang="en-US" dirty="0" smtClean="0"/>
              <a:t>C</a:t>
            </a:r>
            <a:r>
              <a:rPr lang="en-US" dirty="0" smtClean="0"/>
              <a:t>ommunication Skills</a:t>
            </a:r>
          </a:p>
          <a:p>
            <a:r>
              <a:rPr lang="en-US" dirty="0" smtClean="0"/>
              <a:t>Interpersonal Skills</a:t>
            </a:r>
          </a:p>
          <a:p>
            <a:r>
              <a:rPr lang="en-US" dirty="0" smtClean="0"/>
              <a:t>Problem-Solving Skills</a:t>
            </a:r>
          </a:p>
          <a:p>
            <a:r>
              <a:rPr lang="en-US" dirty="0" smtClean="0"/>
              <a:t>Self Discipline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MAIN IDEA: Duties of </a:t>
            </a:r>
            <a:r>
              <a:rPr lang="en-US" dirty="0" err="1" smtClean="0"/>
              <a:t>enviormental</a:t>
            </a:r>
            <a:r>
              <a:rPr lang="en-US" dirty="0" smtClean="0"/>
              <a:t>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</a:p>
          <a:p>
            <a:pPr>
              <a:buNone/>
            </a:pPr>
            <a:r>
              <a:rPr lang="en-US" dirty="0" smtClean="0"/>
              <a:t>-Determine data collection methods for research projects and investigations.</a:t>
            </a:r>
          </a:p>
          <a:p>
            <a:pPr>
              <a:buNone/>
            </a:pPr>
            <a:r>
              <a:rPr lang="en-US" dirty="0" smtClean="0"/>
              <a:t>-Analyze samples surveys, and other information</a:t>
            </a:r>
          </a:p>
          <a:p>
            <a:pPr>
              <a:buNone/>
            </a:pPr>
            <a:r>
              <a:rPr lang="en-US" dirty="0" smtClean="0"/>
              <a:t>-Provide information and guidance to government officials, business and the general public on possible </a:t>
            </a:r>
            <a:r>
              <a:rPr lang="en-US" dirty="0" err="1" smtClean="0"/>
              <a:t>enviormental</a:t>
            </a:r>
            <a:r>
              <a:rPr lang="en-US" dirty="0" smtClean="0"/>
              <a:t> hazards and risks.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M.I.</a:t>
            </a:r>
            <a:r>
              <a:rPr lang="en-US" dirty="0" smtClean="0"/>
              <a:t> Environmental scientists and specialists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</a:p>
          <a:p>
            <a:r>
              <a:rPr lang="en-US" dirty="0" smtClean="0"/>
              <a:t>Work to reclaim lands and waters that have been contaminated by pollution</a:t>
            </a:r>
          </a:p>
          <a:p>
            <a:r>
              <a:rPr lang="en-US" dirty="0" smtClean="0"/>
              <a:t>They do their research and try to advise against the chemicals that harm environments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M.I.</a:t>
            </a:r>
            <a:r>
              <a:rPr lang="en-US" dirty="0" smtClean="0"/>
              <a:t> :</a:t>
            </a:r>
            <a:r>
              <a:rPr lang="en-US" dirty="0" smtClean="0"/>
              <a:t> It’s about where environment scientist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</a:t>
            </a:r>
          </a:p>
          <a:p>
            <a:r>
              <a:rPr lang="en-US" dirty="0" smtClean="0"/>
              <a:t>They work for federal state, or local government.</a:t>
            </a:r>
          </a:p>
          <a:p>
            <a:r>
              <a:rPr lang="en-US" dirty="0" smtClean="0"/>
              <a:t>Work in laboratories.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M.I.</a:t>
            </a:r>
            <a:r>
              <a:rPr lang="en-US" dirty="0" smtClean="0"/>
              <a:t> Environmental Scientists work in labs or offices.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</a:t>
            </a:r>
          </a:p>
          <a:p>
            <a:pPr lvl="1"/>
            <a:r>
              <a:rPr lang="en-US" dirty="0" smtClean="0"/>
              <a:t>Environmental Science Technicians may spend time in the field collecting data.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M.I.</a:t>
            </a:r>
            <a:r>
              <a:rPr lang="en-US" dirty="0" smtClean="0"/>
              <a:t> Discipline of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</a:t>
            </a:r>
          </a:p>
          <a:p>
            <a:r>
              <a:rPr lang="en-US" dirty="0" smtClean="0"/>
              <a:t>Large companies use and engage in large-scale projects.</a:t>
            </a:r>
          </a:p>
          <a:p>
            <a:r>
              <a:rPr lang="en-US" dirty="0" smtClean="0"/>
              <a:t>Smaller companies use scientist directly within the companies.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err="1" smtClean="0"/>
              <a:t>M.I.</a:t>
            </a:r>
            <a:r>
              <a:rPr lang="en-US" dirty="0" smtClean="0"/>
              <a:t> </a:t>
            </a:r>
            <a:r>
              <a:rPr lang="en-US" dirty="0" err="1" smtClean="0"/>
              <a:t>Enviornmental</a:t>
            </a:r>
            <a:r>
              <a:rPr lang="en-US" dirty="0" smtClean="0"/>
              <a:t> Scientists wages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 Annual wage of an </a:t>
            </a:r>
            <a:r>
              <a:rPr lang="en-US" dirty="0" err="1" smtClean="0"/>
              <a:t>env</a:t>
            </a:r>
            <a:r>
              <a:rPr lang="en-US" dirty="0" smtClean="0"/>
              <a:t> scientists was 63,570. </a:t>
            </a:r>
          </a:p>
          <a:p>
            <a:r>
              <a:rPr lang="en-US" dirty="0" err="1" smtClean="0"/>
              <a:t>Ther</a:t>
            </a:r>
            <a:r>
              <a:rPr lang="en-US" dirty="0" smtClean="0"/>
              <a:t> lowest 10% earned less then 38,570.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M.I.</a:t>
            </a:r>
            <a:r>
              <a:rPr lang="en-US" dirty="0" smtClean="0"/>
              <a:t> How To Become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DETAILS:  </a:t>
            </a:r>
          </a:p>
          <a:p>
            <a:r>
              <a:rPr lang="en-US" dirty="0" smtClean="0"/>
              <a:t>Must have a bachelor degree if you want to become an environmental scientists or work in a science-related field such as biology, chemistry, physics etc..</a:t>
            </a:r>
          </a:p>
          <a:p>
            <a:r>
              <a:rPr lang="en-US" dirty="0" smtClean="0"/>
              <a:t>Masters Degree is needed for advancement learning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ENVIRONMENTAL SCIENTIST </vt:lpstr>
      <vt:lpstr>1. MAIN IDEA: Duties of enviormental scientists</vt:lpstr>
      <vt:lpstr>2. M.I. Environmental scientists and specialists</vt:lpstr>
      <vt:lpstr>3. M.I.</vt:lpstr>
      <vt:lpstr>4. M.I. : It’s about where environment scientist work.</vt:lpstr>
      <vt:lpstr>5. M.I. Environmental Scientists work in labs or offices. </vt:lpstr>
      <vt:lpstr>6. M.I. Discipline of Companies</vt:lpstr>
      <vt:lpstr>7. M.I. Enviornmental Scientists wages </vt:lpstr>
      <vt:lpstr>8. M.I. How To Become </vt:lpstr>
      <vt:lpstr>9. M.I. Education</vt:lpstr>
      <vt:lpstr>10. M.I.: Successful environmental scientist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SCIENTIST</dc:title>
  <dc:creator>jefkmi</dc:creator>
  <cp:lastModifiedBy>jefkmi</cp:lastModifiedBy>
  <cp:revision>6</cp:revision>
  <dcterms:created xsi:type="dcterms:W3CDTF">2014-09-29T15:05:03Z</dcterms:created>
  <dcterms:modified xsi:type="dcterms:W3CDTF">2014-09-29T15:53:53Z</dcterms:modified>
</cp:coreProperties>
</file>